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21F90F-C5C6-48B9-9ABC-B89E1557EE74}" type="datetimeFigureOut">
              <a:rPr lang="en-US" smtClean="0"/>
              <a:pPr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9767DF-CADE-49F2-9695-644CDD498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dc.ed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Education Tuition Reimbursement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All Hands Meeting</a:t>
            </a:r>
          </a:p>
          <a:p>
            <a:r>
              <a:rPr lang="en-US" dirty="0" smtClean="0"/>
              <a:t>July 27, 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Autofit/>
          </a:bodyPr>
          <a:lstStyle/>
          <a:p>
            <a:r>
              <a:rPr lang="en-US" sz="3500" dirty="0" smtClean="0"/>
              <a:t>Nursing Education Tuition Reimbursement Program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6868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Collaboration with the University of the District of Columbia (UDC)</a:t>
            </a:r>
          </a:p>
          <a:p>
            <a:endParaRPr lang="en-US" dirty="0" smtClean="0"/>
          </a:p>
          <a:p>
            <a:r>
              <a:rPr lang="en-US" dirty="0" smtClean="0"/>
              <a:t>Assist </a:t>
            </a:r>
            <a:r>
              <a:rPr lang="en-US" u="sng" dirty="0" smtClean="0"/>
              <a:t>LPNs</a:t>
            </a:r>
            <a:r>
              <a:rPr lang="en-US" dirty="0" smtClean="0"/>
              <a:t> who want to earn the Associates in Applied Science Nursing (AASN) Degree</a:t>
            </a:r>
          </a:p>
          <a:p>
            <a:endParaRPr lang="en-US" dirty="0" smtClean="0"/>
          </a:p>
          <a:p>
            <a:r>
              <a:rPr lang="en-US" dirty="0" smtClean="0"/>
              <a:t>Assist RNs with Associates who want to earn the Bachelors of Science in Nursing (BSN) Degree</a:t>
            </a:r>
          </a:p>
          <a:p>
            <a:endParaRPr lang="en-US" dirty="0" smtClean="0"/>
          </a:p>
          <a:p>
            <a:r>
              <a:rPr lang="en-US" dirty="0" smtClean="0"/>
              <a:t>Saint </a:t>
            </a:r>
            <a:r>
              <a:rPr lang="en-US" dirty="0" err="1" smtClean="0"/>
              <a:t>Elizabeths</a:t>
            </a:r>
            <a:r>
              <a:rPr lang="en-US" dirty="0" smtClean="0"/>
              <a:t> Hospital will provide tuition reimbursement to eligible staff members:</a:t>
            </a:r>
          </a:p>
          <a:p>
            <a:pPr lvl="1"/>
            <a:r>
              <a:rPr lang="en-US" dirty="0" smtClean="0"/>
              <a:t>up to $2,600 per fiscal year (BSN Program)</a:t>
            </a:r>
          </a:p>
          <a:p>
            <a:pPr lvl="1"/>
            <a:r>
              <a:rPr lang="en-US" dirty="0" smtClean="0"/>
              <a:t>Up to $1,600 per fiscal year (AASN Program)</a:t>
            </a:r>
          </a:p>
          <a:p>
            <a:endParaRPr lang="en-US" dirty="0" smtClean="0"/>
          </a:p>
          <a:p>
            <a:r>
              <a:rPr lang="en-US" dirty="0" smtClean="0"/>
              <a:t>Must Sign Service Payback Agreement 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All full time LPN and RN employees in the Nursing Department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dirty="0"/>
              <a:t>have completed 6 months of continuous employment with Saint </a:t>
            </a:r>
            <a:r>
              <a:rPr lang="en-US" dirty="0" err="1"/>
              <a:t>Elizabeths</a:t>
            </a:r>
            <a:r>
              <a:rPr lang="en-US" dirty="0"/>
              <a:t> Hospital at the time of submitting the application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Must have received and maintain a rating of “Valued Performer” (3) or above for each competency of the Annual Performance Appraisal and not under a current </a:t>
            </a:r>
            <a:r>
              <a:rPr lang="en-US" dirty="0" smtClean="0"/>
              <a:t>corrective </a:t>
            </a:r>
            <a:r>
              <a:rPr lang="en-US" dirty="0"/>
              <a:t>action.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Must get accepted to the UDC Associates </a:t>
            </a:r>
            <a:r>
              <a:rPr lang="en-US" dirty="0" smtClean="0"/>
              <a:t>or Bachelors </a:t>
            </a:r>
            <a:r>
              <a:rPr lang="en-US" dirty="0"/>
              <a:t>degree programs in Nursing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Must receive a minimum grade of “B” in a for credit course, and a “P” grade for pass/fail course to continue eligibility in program.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/>
            <a:r>
              <a:rPr lang="en-US" dirty="0" smtClean="0"/>
              <a:t>Program starts NOW! (Fall 2012 Semester)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Tuition Reimbursement Program only applies to UDC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You can apply to UDC as a transfer student or apply for re-admittance if you previously attended</a:t>
            </a:r>
          </a:p>
          <a:p>
            <a:pPr marL="514350" indent="-514350"/>
            <a:endParaRPr lang="en-US" dirty="0" smtClean="0"/>
          </a:p>
          <a:p>
            <a:pPr marL="514350" indent="-514350"/>
            <a:r>
              <a:rPr lang="en-US" dirty="0" smtClean="0"/>
              <a:t>If you are currently attending UDC, tuition reimbursement will only apply to approved courses beginning Fall 2012 semester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/>
            <a:r>
              <a:rPr lang="en-US" dirty="0" smtClean="0"/>
              <a:t>Must continue to work your scheduled shift</a:t>
            </a:r>
          </a:p>
          <a:p>
            <a:pPr marL="514350" indent="-514350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5029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Talk to your Nurse Manager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Obtain a copy of the Nursing Education Tuition Reimbursement Program Policy &amp; Application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Gather information needed to meet with UDC Admissions/Academic Advisors:</a:t>
            </a:r>
          </a:p>
          <a:p>
            <a:pPr marL="914400" lvl="1" indent="-514350"/>
            <a:r>
              <a:rPr lang="en-US" dirty="0" smtClean="0"/>
              <a:t>Official High School Transcripts or Official GED results</a:t>
            </a:r>
          </a:p>
          <a:p>
            <a:pPr marL="914400" lvl="1" indent="-514350"/>
            <a:r>
              <a:rPr lang="en-US" dirty="0" smtClean="0"/>
              <a:t>Official college transcripts </a:t>
            </a:r>
            <a:r>
              <a:rPr lang="en-US" sz="2000" dirty="0" smtClean="0"/>
              <a:t>(BSN applicants/transfers/re-admits)</a:t>
            </a:r>
          </a:p>
          <a:p>
            <a:pPr marL="914400" lvl="1" indent="-514350"/>
            <a:r>
              <a:rPr lang="en-US" dirty="0" smtClean="0"/>
              <a:t>Copy of License (LPNs &amp; RNs)</a:t>
            </a:r>
          </a:p>
          <a:p>
            <a:pPr marL="914400" lvl="1" indent="-514350"/>
            <a:r>
              <a:rPr lang="en-US" dirty="0" smtClean="0"/>
              <a:t>Complete UDC Admissions </a:t>
            </a:r>
            <a:r>
              <a:rPr lang="en-US" dirty="0" smtClean="0"/>
              <a:t>Application on </a:t>
            </a:r>
            <a:r>
              <a:rPr lang="en-US" dirty="0" smtClean="0">
                <a:hlinkClick r:id="rId2"/>
              </a:rPr>
              <a:t>www.udc.edu</a:t>
            </a:r>
            <a:r>
              <a:rPr lang="en-U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Attend UDC Orientation at Saint </a:t>
            </a:r>
            <a:r>
              <a:rPr lang="en-US" dirty="0" err="1" smtClean="0"/>
              <a:t>Elizabeths</a:t>
            </a:r>
            <a:r>
              <a:rPr lang="en-US" dirty="0" smtClean="0"/>
              <a:t> </a:t>
            </a:r>
            <a:r>
              <a:rPr lang="en-US" dirty="0" smtClean="0"/>
              <a:t>on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b="1" dirty="0" smtClean="0"/>
              <a:t>LPNs:  Tuesday, July 31 from 9AM – 12 Noon or 3PM – 5PM TR 257 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smtClean="0"/>
              <a:t>RNs:  Tuesday</a:t>
            </a:r>
            <a:r>
              <a:rPr lang="en-US" b="1" dirty="0" smtClean="0"/>
              <a:t>, August 7 from 9AM – 12 Noon TR 252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914400" lvl="1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6" name="Picture 2" descr="C:\Documents and Settings\perryt\Local Settings\Temporary Internet Files\Content.IE5\P9CHUO8E\MC900441498[1]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860903" y="2019528"/>
            <a:ext cx="3657143" cy="3657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</TotalTime>
  <Words>238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Nursing Education Tuition Reimbursement Program</vt:lpstr>
      <vt:lpstr>Nursing Education Tuition Reimbursement Program </vt:lpstr>
      <vt:lpstr>Eligibility</vt:lpstr>
      <vt:lpstr>Fast Facts</vt:lpstr>
      <vt:lpstr>How to Apply?</vt:lpstr>
      <vt:lpstr>Questions?</vt:lpstr>
    </vt:vector>
  </TitlesOfParts>
  <Company>DMH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Education Tuition Reimbursement Program</dc:title>
  <dc:creator>Tamil Perry</dc:creator>
  <cp:lastModifiedBy>vidoniclarkc</cp:lastModifiedBy>
  <cp:revision>13</cp:revision>
  <dcterms:created xsi:type="dcterms:W3CDTF">2012-07-26T13:54:02Z</dcterms:created>
  <dcterms:modified xsi:type="dcterms:W3CDTF">2012-07-27T00:39:02Z</dcterms:modified>
</cp:coreProperties>
</file>